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1A11"/>
    <a:srgbClr val="C05426"/>
    <a:srgbClr val="FDB714"/>
    <a:srgbClr val="5B7634"/>
    <a:srgbClr val="3A4B21"/>
    <a:srgbClr val="51682E"/>
    <a:srgbClr val="FFFFFF"/>
    <a:srgbClr val="85A13C"/>
    <a:srgbClr val="B9D031"/>
    <a:srgbClr val="A9B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676308" y="9648596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648596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891A11"/>
                </a:solidFill>
              </a:rPr>
              <a:t>Галстуки</a:t>
            </a:r>
            <a:endParaRPr lang="ru-RU" sz="5400" b="1" dirty="0">
              <a:solidFill>
                <a:srgbClr val="891A1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5437" y="2891608"/>
            <a:ext cx="3181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1A11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891A11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891A11"/>
                </a:solidFill>
              </a:rPr>
              <a:t>The universe is commonly defined as the totality of</a:t>
            </a:r>
            <a:endParaRPr lang="ru-RU" sz="1400" dirty="0">
              <a:solidFill>
                <a:srgbClr val="891A1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55438" y="2497027"/>
            <a:ext cx="2965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60" y="2386193"/>
            <a:ext cx="3579857" cy="4746494"/>
          </a:xfrm>
          <a:prstGeom prst="round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25" y="7213743"/>
            <a:ext cx="3580391" cy="2300617"/>
          </a:xfrm>
          <a:prstGeom prst="round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7213743"/>
            <a:ext cx="3181578" cy="2300617"/>
          </a:xfrm>
          <a:prstGeom prst="round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4825596"/>
            <a:ext cx="3181577" cy="230709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67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2011-06-20T21:19:44Z</dcterms:modified>
</cp:coreProperties>
</file>