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561263" cy="10693400"/>
  <p:notesSz cx="6858000" cy="9144000"/>
  <p:defaultTextStyle>
    <a:defPPr>
      <a:defRPr lang="ru-RU"/>
    </a:defPPr>
    <a:lvl1pPr marL="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784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569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353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138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922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707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84916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82761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1A11"/>
    <a:srgbClr val="C05426"/>
    <a:srgbClr val="FDB714"/>
    <a:srgbClr val="5B7634"/>
    <a:srgbClr val="3A4B21"/>
    <a:srgbClr val="51682E"/>
    <a:srgbClr val="FFFFFF"/>
    <a:srgbClr val="85A13C"/>
    <a:srgbClr val="B9D031"/>
    <a:srgbClr val="A9BE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850" autoAdjust="0"/>
    <p:restoredTop sz="96581" autoAdjust="0"/>
  </p:normalViewPr>
  <p:slideViewPr>
    <p:cSldViewPr>
      <p:cViewPr>
        <p:scale>
          <a:sx n="60" d="100"/>
          <a:sy n="60" d="100"/>
        </p:scale>
        <p:origin x="-2106" y="-336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1980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775FFB-55BF-4F6E-9A8F-91B4A06D1A78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3363AA-ACF2-4835-8062-A6440B9540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20428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3363AA-ACF2-4835-8062-A6440B954068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34927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7095" y="3321887"/>
            <a:ext cx="6427074" cy="22921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34190" y="6059594"/>
            <a:ext cx="5292884" cy="273275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7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5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35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1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9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87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849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82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1246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2679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111436" y="618831"/>
            <a:ext cx="1275964" cy="13178626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83548" y="618831"/>
            <a:ext cx="3701869" cy="1317862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1957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0322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7288" y="6871501"/>
            <a:ext cx="6427074" cy="2123828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7288" y="4532320"/>
            <a:ext cx="6427074" cy="2339181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784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569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35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9138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92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870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8491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8276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714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83548" y="3604073"/>
            <a:ext cx="2488916" cy="1019338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898485" y="3604073"/>
            <a:ext cx="2488916" cy="1019338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7700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4" y="2393639"/>
            <a:ext cx="3340871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78064" y="3391194"/>
            <a:ext cx="3340871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365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2827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2760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4" y="425755"/>
            <a:ext cx="2487604" cy="1811938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56244" y="425757"/>
            <a:ext cx="4226957" cy="9126521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4" cy="7314584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2742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2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500"/>
            </a:lvl1pPr>
            <a:lvl2pPr marL="497845" indent="0">
              <a:buNone/>
              <a:defRPr sz="3000"/>
            </a:lvl2pPr>
            <a:lvl3pPr marL="995690" indent="0">
              <a:buNone/>
              <a:defRPr sz="2600"/>
            </a:lvl3pPr>
            <a:lvl4pPr marL="1493535" indent="0">
              <a:buNone/>
              <a:defRPr sz="2200"/>
            </a:lvl4pPr>
            <a:lvl5pPr marL="1991380" indent="0">
              <a:buNone/>
              <a:defRPr sz="2200"/>
            </a:lvl5pPr>
            <a:lvl6pPr marL="2489225" indent="0">
              <a:buNone/>
              <a:defRPr sz="2200"/>
            </a:lvl6pPr>
            <a:lvl7pPr marL="2987070" indent="0">
              <a:buNone/>
              <a:defRPr sz="2200"/>
            </a:lvl7pPr>
            <a:lvl8pPr marL="3484916" indent="0">
              <a:buNone/>
              <a:defRPr sz="2200"/>
            </a:lvl8pPr>
            <a:lvl9pPr marL="3982761" indent="0">
              <a:buNone/>
              <a:defRPr sz="22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82060" y="8369072"/>
            <a:ext cx="4536758" cy="1254988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6296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9569" tIns="49785" rIns="99569" bIns="49785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3" y="2495128"/>
            <a:ext cx="6805137" cy="7057150"/>
          </a:xfrm>
          <a:prstGeom prst="rect">
            <a:avLst/>
          </a:prstGeom>
        </p:spPr>
        <p:txBody>
          <a:bodyPr vert="horz" lIns="99569" tIns="49785" rIns="99569" bIns="49785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418905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1886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569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3384" indent="-373384" algn="l" defTabSz="995690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8998" indent="-311153" algn="l" defTabSz="995690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61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2458" indent="-248923" algn="l" defTabSz="99569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40303" indent="-248923" algn="l" defTabSz="995690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814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99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83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168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84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69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53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38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922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707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916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761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4676308" y="9648596"/>
            <a:ext cx="129847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тел.:</a:t>
            </a:r>
          </a:p>
          <a:p>
            <a:pPr algn="r"/>
            <a:r>
              <a:rPr lang="en-US" sz="1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e-mail:</a:t>
            </a:r>
          </a:p>
          <a:p>
            <a:pPr algn="r"/>
            <a:r>
              <a:rPr lang="ru-RU" sz="1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сайт:</a:t>
            </a:r>
            <a:endParaRPr lang="ru-RU" sz="14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870594" y="9648596"/>
            <a:ext cx="158244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(495) 226-74-30</a:t>
            </a:r>
          </a:p>
          <a:p>
            <a:r>
              <a:rPr lang="en-US" sz="14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art@prcomm.ru</a:t>
            </a:r>
          </a:p>
          <a:p>
            <a:r>
              <a:rPr lang="en-US" sz="14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www.kit5.ru</a:t>
            </a:r>
            <a:endParaRPr lang="ru-RU" sz="1400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370951"/>
            <a:ext cx="7597475" cy="1519365"/>
          </a:xfrm>
          <a:prstGeom prst="rect">
            <a:avLst/>
          </a:prstGeom>
          <a:gradFill>
            <a:gsLst>
              <a:gs pos="0">
                <a:srgbClr val="FDB714"/>
              </a:gs>
              <a:gs pos="100000">
                <a:srgbClr val="C05426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252239" y="466558"/>
            <a:ext cx="64544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891A11"/>
                </a:solidFill>
              </a:rPr>
              <a:t>Галстуки</a:t>
            </a:r>
            <a:endParaRPr lang="ru-RU" sz="5400" b="1" dirty="0">
              <a:solidFill>
                <a:srgbClr val="891A1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2239" y="1309465"/>
            <a:ext cx="6562137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700" i="1" dirty="0">
                <a:solidFill>
                  <a:schemeClr val="bg1"/>
                </a:solidFill>
              </a:rPr>
              <a:t>основной тезис ваших </a:t>
            </a:r>
            <a:r>
              <a:rPr lang="ru-RU" sz="1700" i="1" dirty="0" smtClean="0">
                <a:solidFill>
                  <a:schemeClr val="bg1"/>
                </a:solidFill>
              </a:rPr>
              <a:t>товаров (его </a:t>
            </a:r>
            <a:r>
              <a:rPr lang="ru-RU" sz="1700" i="1" dirty="0">
                <a:solidFill>
                  <a:schemeClr val="bg1"/>
                </a:solidFill>
              </a:rPr>
              <a:t>прочтут)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055437" y="2891608"/>
            <a:ext cx="3181577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891A11"/>
                </a:solidFill>
              </a:rPr>
              <a:t>The universe is commonly defined as the totality of everything that exists including all physical matter and energy, the planets, stars, galaxies, and the contents of intergalactic </a:t>
            </a:r>
            <a:r>
              <a:rPr lang="en-US" sz="1400" dirty="0" smtClean="0">
                <a:solidFill>
                  <a:srgbClr val="891A11"/>
                </a:solidFill>
              </a:rPr>
              <a:t>space</a:t>
            </a:r>
          </a:p>
          <a:p>
            <a:r>
              <a:rPr lang="en-US" sz="1400" dirty="0" smtClean="0">
                <a:solidFill>
                  <a:srgbClr val="891A11"/>
                </a:solidFill>
              </a:rPr>
              <a:t>The universe is commonly defined as the totality of</a:t>
            </a:r>
            <a:endParaRPr lang="ru-RU" sz="1400" dirty="0">
              <a:solidFill>
                <a:srgbClr val="891A1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055438" y="2497027"/>
            <a:ext cx="29655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i="1" dirty="0">
                <a:solidFill>
                  <a:srgbClr val="3A4B21"/>
                </a:solidFill>
              </a:rPr>
              <a:t>Описание продаваемого товара. </a:t>
            </a: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460" y="2386193"/>
            <a:ext cx="3579857" cy="4746494"/>
          </a:xfrm>
          <a:prstGeom prst="round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925" y="7213743"/>
            <a:ext cx="3580391" cy="2300617"/>
          </a:xfrm>
          <a:prstGeom prst="round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5436" y="7213743"/>
            <a:ext cx="3181578" cy="2300617"/>
          </a:xfrm>
          <a:prstGeom prst="round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5436" y="4825596"/>
            <a:ext cx="3181577" cy="2307092"/>
          </a:xfrm>
          <a:prstGeom prst="roundRect">
            <a:avLst/>
          </a:prstGeom>
        </p:spPr>
      </p:pic>
    </p:spTree>
    <p:extLst>
      <p:ext uri="{BB962C8B-B14F-4D97-AF65-F5344CB8AC3E}">
        <p14:creationId xmlns:p14="http://schemas.microsoft.com/office/powerpoint/2010/main" val="370411732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67</Words>
  <Application>Microsoft Office PowerPoint</Application>
  <PresentationFormat>Произвольный</PresentationFormat>
  <Paragraphs>12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Буяш</dc:creator>
  <cp:lastModifiedBy>Буяш</cp:lastModifiedBy>
  <cp:revision>21</cp:revision>
  <dcterms:created xsi:type="dcterms:W3CDTF">2011-06-17T23:30:18Z</dcterms:created>
  <dcterms:modified xsi:type="dcterms:W3CDTF">2011-06-20T21:19:44Z</dcterms:modified>
</cp:coreProperties>
</file>